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64" r:id="rId5"/>
    <p:sldId id="262" r:id="rId6"/>
    <p:sldId id="263" r:id="rId7"/>
    <p:sldId id="259" r:id="rId8"/>
    <p:sldId id="258" r:id="rId9"/>
    <p:sldId id="260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9453F7-2A7C-465A-BF83-87165AC0CECF}" v="227" dt="2023-10-24T14:20:21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C7644-2D61-48EF-922C-47A66DA440A5}" type="datetimeFigureOut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2B8C9-79E4-4A05-9543-7287598C54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3290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7C1D20-D3FF-44F0-8606-A877A0181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A8FD549-EF03-4B13-BA0D-7EACB487A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EFA726D-09A7-45B2-80C5-8CB490C0E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CC3A8-52F8-4B8F-81B0-627B62D5776D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93C451-F7E5-45AE-8F39-4E8D61B2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397AB0-0E99-41D2-A343-16AF68A2A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488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8DE8F5-82E8-49EB-B883-631302A92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D30F0A9-1487-4B12-B907-DBE2AD64E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33EF0F-9F23-40C8-85AF-2FF6D32E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A636-5B74-4D2E-A62F-B5FD26DCF31E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214A27-C94D-4DFE-B949-323DDA8A4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BFADA9-B2DB-4993-9583-53B1B18F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588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679C7D0-0C1E-4904-A9F9-240032823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0C43C65-705D-4BB5-B9B7-EDC2E62F11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665C0D-4876-4D78-9176-DFEBF85AF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0DEB2-E5DE-43AA-9174-068A613C5D04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12D0C4-96BA-41BF-AD4F-BF21BD9FF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010DE4-D4FA-40EB-AD85-420EDD15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41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E727F-0AD4-4E68-9BD3-228B98B3E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7C0717-C49B-4265-B081-46F6002CC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3AA7DB-D693-492C-8750-D6C46F4D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2A2E-39A5-414D-97B5-E5B2F9FB2708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5BD0D6-266B-44BB-AAFF-AE6C8FF4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A6EA06B-4DB1-4733-B8A0-C946AC56B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565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FE2D5C-934C-471F-A0A9-9315FF2A4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37D952-C563-45CB-A66E-BAAC588D0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4502F4-C765-4F76-A8BB-61AB1783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8CAD-9CFC-4EA1-86CC-E811F6843906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EB678E-5D3D-4B3E-8545-98EDDDDF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0822D8A-5913-4DFF-9D45-C589190AC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572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F49B10-DD00-4FFA-AFD3-B150FD845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153AF-2690-4DFD-A79D-C64F609A7D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D146DC7-BCD5-43E7-906A-DC933F95B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46B6E68-D85B-476E-9078-0AFA767B0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87494-C8A7-4E49-AF8C-B2F0D375757F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B1BAEA-ED1B-4F27-A172-8B2C3589F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607852F-EA24-4CDE-BB3B-4D81E320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06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BCCE4F-A08A-44A9-B318-E665D87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08F7AE6-117B-4034-BC9F-37A246B80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641DFF-F0FC-4DA2-B93C-6DBBD4A2A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A00AE5D-87E9-473A-BD83-F90B451B6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224811A-00FE-4328-87AC-9537957DB4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BB6478C-86AF-477B-A807-99773E41C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44FFB-05AC-44DD-9DEF-960634D0507E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0383AC9-E8A2-4EE5-B693-8ECB47417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F5BFFFF-0A35-4CD2-8C16-38A9AC339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2174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1BCC03-8246-4A76-B770-64E5E610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309A2AB-0C1D-4203-A72D-0860C7A63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1CCF4-F46D-49F7-B862-306BDA5CCF98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4CA3267-25FC-485D-BA96-5EDEF044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B079C37-C4B7-4123-9311-F48A11A18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414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F319006-1EFF-4ABF-8705-A37E1049C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0CE7-A8AB-493B-A708-4EB53E226D71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B22BB07-8710-473D-8902-2E849638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589CDB-868E-48A0-9D3D-3139197C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8757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F019B-E996-4009-BB4D-4C0C63824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C42C6F-F67C-42AD-B68C-3C54E9BA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C86C171-9FC2-4F04-BBC2-FB06F757B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CE3747-79EE-4233-A538-EA2877B25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443BF-1D03-4112-BCFD-2299FEC3E3E5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351FD05-9FDA-4542-95BD-E60897516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92AE6F-0000-4974-84A3-E75FD94EE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197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CD9C9-F323-4161-A3A0-6DEB53DD4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ECADEA3-218A-4CA1-A523-F511DACE1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7D4E4DD-33CE-4B15-921B-131B60EAC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F1982A6-51EE-4FE2-9EE2-43D28C6D1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418DB-7926-467D-B804-B288514E39FB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E0B46D-BB69-404D-A06A-6D066E652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A3A71B6-193E-4C79-8170-0055383C4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807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CF76297-6623-4C43-B674-D444868E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55E366-A6CB-4F28-A8C6-F34CCD8D8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1F59C7-8D89-4A56-B5F2-F66726785F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7CEA0-DA76-46D0-8404-230C80D43928}" type="datetime1">
              <a:rPr kumimoji="1" lang="ja-JP" altLang="en-US" smtClean="0"/>
              <a:t>2023/10/24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BE6D86-9E42-4B36-AD74-43A6D1707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C4CC28-D5C8-416F-AAAB-990504986A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899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Different Hand Drawn Graphs">
            <a:extLst>
              <a:ext uri="{FF2B5EF4-FFF2-40B4-BE49-F238E27FC236}">
                <a16:creationId xmlns:a16="http://schemas.microsoft.com/office/drawing/2014/main" id="{9B253974-C06B-1285-B8D1-1286C89C8D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92943C2-D6C0-8B6D-C70C-0283EFBF6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56552">
            <a:off x="6441479" y="1279421"/>
            <a:ext cx="4348870" cy="4299157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558783 w 4778827"/>
              <a:gd name="connsiteY0" fmla="*/ 408 h 5085392"/>
              <a:gd name="connsiteX1" fmla="*/ 3907953 w 4778827"/>
              <a:gd name="connsiteY1" fmla="*/ 443183 h 5085392"/>
              <a:gd name="connsiteX2" fmla="*/ 4760478 w 4778827"/>
              <a:gd name="connsiteY2" fmla="*/ 1709485 h 5085392"/>
              <a:gd name="connsiteX3" fmla="*/ 4475600 w 4778827"/>
              <a:gd name="connsiteY3" fmla="*/ 3612666 h 5085392"/>
              <a:gd name="connsiteX4" fmla="*/ 3925643 w 4778827"/>
              <a:gd name="connsiteY4" fmla="*/ 5027118 h 5085392"/>
              <a:gd name="connsiteX5" fmla="*/ 1099105 w 4778827"/>
              <a:gd name="connsiteY5" fmla="*/ 4460815 h 5085392"/>
              <a:gd name="connsiteX6" fmla="*/ 41023 w 4778827"/>
              <a:gd name="connsiteY6" fmla="*/ 3037483 h 5085392"/>
              <a:gd name="connsiteX7" fmla="*/ 507755 w 4778827"/>
              <a:gd name="connsiteY7" fmla="*/ 676688 h 5085392"/>
              <a:gd name="connsiteX8" fmla="*/ 2558783 w 4778827"/>
              <a:gd name="connsiteY8" fmla="*/ 408 h 5085392"/>
              <a:gd name="connsiteX0" fmla="*/ 2558783 w 4801077"/>
              <a:gd name="connsiteY0" fmla="*/ 408 h 5085392"/>
              <a:gd name="connsiteX1" fmla="*/ 3907953 w 4801077"/>
              <a:gd name="connsiteY1" fmla="*/ 443183 h 5085392"/>
              <a:gd name="connsiteX2" fmla="*/ 4760478 w 4801077"/>
              <a:gd name="connsiteY2" fmla="*/ 1709485 h 5085392"/>
              <a:gd name="connsiteX3" fmla="*/ 4651817 w 4801077"/>
              <a:gd name="connsiteY3" fmla="*/ 4122731 h 5085392"/>
              <a:gd name="connsiteX4" fmla="*/ 3925643 w 4801077"/>
              <a:gd name="connsiteY4" fmla="*/ 5027118 h 5085392"/>
              <a:gd name="connsiteX5" fmla="*/ 1099105 w 4801077"/>
              <a:gd name="connsiteY5" fmla="*/ 4460815 h 5085392"/>
              <a:gd name="connsiteX6" fmla="*/ 41023 w 4801077"/>
              <a:gd name="connsiteY6" fmla="*/ 3037483 h 5085392"/>
              <a:gd name="connsiteX7" fmla="*/ 507755 w 4801077"/>
              <a:gd name="connsiteY7" fmla="*/ 676688 h 5085392"/>
              <a:gd name="connsiteX8" fmla="*/ 2558783 w 4801077"/>
              <a:gd name="connsiteY8" fmla="*/ 408 h 5085392"/>
              <a:gd name="connsiteX0" fmla="*/ 2558783 w 4801811"/>
              <a:gd name="connsiteY0" fmla="*/ 408 h 5281687"/>
              <a:gd name="connsiteX1" fmla="*/ 3907953 w 4801811"/>
              <a:gd name="connsiteY1" fmla="*/ 443183 h 5281687"/>
              <a:gd name="connsiteX2" fmla="*/ 4760478 w 4801811"/>
              <a:gd name="connsiteY2" fmla="*/ 1709485 h 5281687"/>
              <a:gd name="connsiteX3" fmla="*/ 4651817 w 4801811"/>
              <a:gd name="connsiteY3" fmla="*/ 4122731 h 5281687"/>
              <a:gd name="connsiteX4" fmla="*/ 3905311 w 4801811"/>
              <a:gd name="connsiteY4" fmla="*/ 5235782 h 5281687"/>
              <a:gd name="connsiteX5" fmla="*/ 1099105 w 4801811"/>
              <a:gd name="connsiteY5" fmla="*/ 4460815 h 5281687"/>
              <a:gd name="connsiteX6" fmla="*/ 41023 w 4801811"/>
              <a:gd name="connsiteY6" fmla="*/ 3037483 h 5281687"/>
              <a:gd name="connsiteX7" fmla="*/ 507755 w 4801811"/>
              <a:gd name="connsiteY7" fmla="*/ 676688 h 5281687"/>
              <a:gd name="connsiteX8" fmla="*/ 2558783 w 4801811"/>
              <a:gd name="connsiteY8" fmla="*/ 408 h 5281687"/>
              <a:gd name="connsiteX0" fmla="*/ 2555058 w 4798086"/>
              <a:gd name="connsiteY0" fmla="*/ 408 h 5281687"/>
              <a:gd name="connsiteX1" fmla="*/ 3904228 w 4798086"/>
              <a:gd name="connsiteY1" fmla="*/ 443183 h 5281687"/>
              <a:gd name="connsiteX2" fmla="*/ 4756753 w 4798086"/>
              <a:gd name="connsiteY2" fmla="*/ 1709485 h 5281687"/>
              <a:gd name="connsiteX3" fmla="*/ 4648092 w 4798086"/>
              <a:gd name="connsiteY3" fmla="*/ 4122731 h 5281687"/>
              <a:gd name="connsiteX4" fmla="*/ 3901586 w 4798086"/>
              <a:gd name="connsiteY4" fmla="*/ 5235782 h 5281687"/>
              <a:gd name="connsiteX5" fmla="*/ 1095380 w 4798086"/>
              <a:gd name="connsiteY5" fmla="*/ 4460815 h 5281687"/>
              <a:gd name="connsiteX6" fmla="*/ 37298 w 4798086"/>
              <a:gd name="connsiteY6" fmla="*/ 3037483 h 5281687"/>
              <a:gd name="connsiteX7" fmla="*/ 537918 w 4798086"/>
              <a:gd name="connsiteY7" fmla="*/ 437112 h 5281687"/>
              <a:gd name="connsiteX8" fmla="*/ 2555058 w 4798086"/>
              <a:gd name="connsiteY8" fmla="*/ 408 h 5281687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86248 w 4797051"/>
              <a:gd name="connsiteY0" fmla="*/ 309 h 5382055"/>
              <a:gd name="connsiteX1" fmla="*/ 3903193 w 4797051"/>
              <a:gd name="connsiteY1" fmla="*/ 543551 h 5382055"/>
              <a:gd name="connsiteX2" fmla="*/ 4755718 w 4797051"/>
              <a:gd name="connsiteY2" fmla="*/ 1809853 h 5382055"/>
              <a:gd name="connsiteX3" fmla="*/ 4647057 w 4797051"/>
              <a:gd name="connsiteY3" fmla="*/ 4223099 h 5382055"/>
              <a:gd name="connsiteX4" fmla="*/ 3900551 w 4797051"/>
              <a:gd name="connsiteY4" fmla="*/ 5336150 h 5382055"/>
              <a:gd name="connsiteX5" fmla="*/ 1094345 w 4797051"/>
              <a:gd name="connsiteY5" fmla="*/ 4561183 h 5382055"/>
              <a:gd name="connsiteX6" fmla="*/ 36263 w 4797051"/>
              <a:gd name="connsiteY6" fmla="*/ 3137851 h 5382055"/>
              <a:gd name="connsiteX7" fmla="*/ 536883 w 4797051"/>
              <a:gd name="connsiteY7" fmla="*/ 537480 h 5382055"/>
              <a:gd name="connsiteX8" fmla="*/ 2486248 w 4797051"/>
              <a:gd name="connsiteY8" fmla="*/ 309 h 5382055"/>
              <a:gd name="connsiteX0" fmla="*/ 2478737 w 4789540"/>
              <a:gd name="connsiteY0" fmla="*/ 309 h 5382055"/>
              <a:gd name="connsiteX1" fmla="*/ 3895682 w 4789540"/>
              <a:gd name="connsiteY1" fmla="*/ 543551 h 5382055"/>
              <a:gd name="connsiteX2" fmla="*/ 4748207 w 4789540"/>
              <a:gd name="connsiteY2" fmla="*/ 1809853 h 5382055"/>
              <a:gd name="connsiteX3" fmla="*/ 4639546 w 4789540"/>
              <a:gd name="connsiteY3" fmla="*/ 4223099 h 5382055"/>
              <a:gd name="connsiteX4" fmla="*/ 3893040 w 4789540"/>
              <a:gd name="connsiteY4" fmla="*/ 5336150 h 5382055"/>
              <a:gd name="connsiteX5" fmla="*/ 1086834 w 4789540"/>
              <a:gd name="connsiteY5" fmla="*/ 4561183 h 5382055"/>
              <a:gd name="connsiteX6" fmla="*/ 28752 w 4789540"/>
              <a:gd name="connsiteY6" fmla="*/ 3137851 h 5382055"/>
              <a:gd name="connsiteX7" fmla="*/ 529372 w 4789540"/>
              <a:gd name="connsiteY7" fmla="*/ 537480 h 5382055"/>
              <a:gd name="connsiteX8" fmla="*/ 2478737 w 4789540"/>
              <a:gd name="connsiteY8" fmla="*/ 309 h 5382055"/>
              <a:gd name="connsiteX0" fmla="*/ 2478737 w 4789540"/>
              <a:gd name="connsiteY0" fmla="*/ 161 h 5381907"/>
              <a:gd name="connsiteX1" fmla="*/ 4397222 w 4789540"/>
              <a:gd name="connsiteY1" fmla="*/ 922088 h 5381907"/>
              <a:gd name="connsiteX2" fmla="*/ 4748207 w 4789540"/>
              <a:gd name="connsiteY2" fmla="*/ 1809705 h 5381907"/>
              <a:gd name="connsiteX3" fmla="*/ 4639546 w 4789540"/>
              <a:gd name="connsiteY3" fmla="*/ 4222951 h 5381907"/>
              <a:gd name="connsiteX4" fmla="*/ 3893040 w 4789540"/>
              <a:gd name="connsiteY4" fmla="*/ 5336002 h 5381907"/>
              <a:gd name="connsiteX5" fmla="*/ 1086834 w 4789540"/>
              <a:gd name="connsiteY5" fmla="*/ 4561035 h 5381907"/>
              <a:gd name="connsiteX6" fmla="*/ 28752 w 4789540"/>
              <a:gd name="connsiteY6" fmla="*/ 3137703 h 5381907"/>
              <a:gd name="connsiteX7" fmla="*/ 529372 w 4789540"/>
              <a:gd name="connsiteY7" fmla="*/ 537332 h 5381907"/>
              <a:gd name="connsiteX8" fmla="*/ 2478737 w 4789540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285 h 5382031"/>
              <a:gd name="connsiteX1" fmla="*/ 4397222 w 4951182"/>
              <a:gd name="connsiteY1" fmla="*/ 922212 h 5382031"/>
              <a:gd name="connsiteX2" fmla="*/ 4931201 w 4951182"/>
              <a:gd name="connsiteY2" fmla="*/ 2412633 h 5382031"/>
              <a:gd name="connsiteX3" fmla="*/ 4639546 w 4951182"/>
              <a:gd name="connsiteY3" fmla="*/ 4223075 h 5382031"/>
              <a:gd name="connsiteX4" fmla="*/ 3893040 w 4951182"/>
              <a:gd name="connsiteY4" fmla="*/ 5336126 h 5382031"/>
              <a:gd name="connsiteX5" fmla="*/ 1086834 w 4951182"/>
              <a:gd name="connsiteY5" fmla="*/ 4561159 h 5382031"/>
              <a:gd name="connsiteX6" fmla="*/ 28752 w 4951182"/>
              <a:gd name="connsiteY6" fmla="*/ 3137827 h 5382031"/>
              <a:gd name="connsiteX7" fmla="*/ 529372 w 4951182"/>
              <a:gd name="connsiteY7" fmla="*/ 537456 h 5382031"/>
              <a:gd name="connsiteX8" fmla="*/ 2478737 w 4951182"/>
              <a:gd name="connsiteY8" fmla="*/ 285 h 5382031"/>
              <a:gd name="connsiteX0" fmla="*/ 2478737 w 4951182"/>
              <a:gd name="connsiteY0" fmla="*/ 277 h 5382023"/>
              <a:gd name="connsiteX1" fmla="*/ 4288781 w 4951182"/>
              <a:gd name="connsiteY1" fmla="*/ 937661 h 5382023"/>
              <a:gd name="connsiteX2" fmla="*/ 4931201 w 4951182"/>
              <a:gd name="connsiteY2" fmla="*/ 2412625 h 5382023"/>
              <a:gd name="connsiteX3" fmla="*/ 4639546 w 4951182"/>
              <a:gd name="connsiteY3" fmla="*/ 4223067 h 5382023"/>
              <a:gd name="connsiteX4" fmla="*/ 3893040 w 4951182"/>
              <a:gd name="connsiteY4" fmla="*/ 5336118 h 5382023"/>
              <a:gd name="connsiteX5" fmla="*/ 1086834 w 4951182"/>
              <a:gd name="connsiteY5" fmla="*/ 4561151 h 5382023"/>
              <a:gd name="connsiteX6" fmla="*/ 28752 w 4951182"/>
              <a:gd name="connsiteY6" fmla="*/ 3137819 h 5382023"/>
              <a:gd name="connsiteX7" fmla="*/ 529372 w 4951182"/>
              <a:gd name="connsiteY7" fmla="*/ 537448 h 5382023"/>
              <a:gd name="connsiteX8" fmla="*/ 2478737 w 4951182"/>
              <a:gd name="connsiteY8" fmla="*/ 277 h 5382023"/>
              <a:gd name="connsiteX0" fmla="*/ 2478737 w 4950052"/>
              <a:gd name="connsiteY0" fmla="*/ 277 h 5250502"/>
              <a:gd name="connsiteX1" fmla="*/ 4288781 w 4950052"/>
              <a:gd name="connsiteY1" fmla="*/ 937661 h 5250502"/>
              <a:gd name="connsiteX2" fmla="*/ 4931201 w 4950052"/>
              <a:gd name="connsiteY2" fmla="*/ 2412625 h 5250502"/>
              <a:gd name="connsiteX3" fmla="*/ 4639546 w 4950052"/>
              <a:gd name="connsiteY3" fmla="*/ 4223067 h 5250502"/>
              <a:gd name="connsiteX4" fmla="*/ 4001481 w 4950052"/>
              <a:gd name="connsiteY4" fmla="*/ 5197009 h 5250502"/>
              <a:gd name="connsiteX5" fmla="*/ 1086834 w 4950052"/>
              <a:gd name="connsiteY5" fmla="*/ 4561151 h 5250502"/>
              <a:gd name="connsiteX6" fmla="*/ 28752 w 4950052"/>
              <a:gd name="connsiteY6" fmla="*/ 3137819 h 5250502"/>
              <a:gd name="connsiteX7" fmla="*/ 529372 w 4950052"/>
              <a:gd name="connsiteY7" fmla="*/ 537448 h 5250502"/>
              <a:gd name="connsiteX8" fmla="*/ 2478737 w 4950052"/>
              <a:gd name="connsiteY8" fmla="*/ 277 h 5250502"/>
              <a:gd name="connsiteX0" fmla="*/ 2478737 w 4942166"/>
              <a:gd name="connsiteY0" fmla="*/ 277 h 5250502"/>
              <a:gd name="connsiteX1" fmla="*/ 4288781 w 4942166"/>
              <a:gd name="connsiteY1" fmla="*/ 937661 h 5250502"/>
              <a:gd name="connsiteX2" fmla="*/ 4931201 w 4942166"/>
              <a:gd name="connsiteY2" fmla="*/ 2412625 h 5250502"/>
              <a:gd name="connsiteX3" fmla="*/ 4639546 w 4942166"/>
              <a:gd name="connsiteY3" fmla="*/ 4223067 h 5250502"/>
              <a:gd name="connsiteX4" fmla="*/ 4001481 w 4942166"/>
              <a:gd name="connsiteY4" fmla="*/ 5197009 h 5250502"/>
              <a:gd name="connsiteX5" fmla="*/ 1086834 w 4942166"/>
              <a:gd name="connsiteY5" fmla="*/ 4561151 h 5250502"/>
              <a:gd name="connsiteX6" fmla="*/ 28752 w 4942166"/>
              <a:gd name="connsiteY6" fmla="*/ 3137819 h 5250502"/>
              <a:gd name="connsiteX7" fmla="*/ 529372 w 4942166"/>
              <a:gd name="connsiteY7" fmla="*/ 537448 h 5250502"/>
              <a:gd name="connsiteX8" fmla="*/ 2478737 w 4942166"/>
              <a:gd name="connsiteY8" fmla="*/ 277 h 5250502"/>
              <a:gd name="connsiteX0" fmla="*/ 2478737 w 4931201"/>
              <a:gd name="connsiteY0" fmla="*/ 277 h 5250502"/>
              <a:gd name="connsiteX1" fmla="*/ 4288781 w 4931201"/>
              <a:gd name="connsiteY1" fmla="*/ 937661 h 5250502"/>
              <a:gd name="connsiteX2" fmla="*/ 4931201 w 4931201"/>
              <a:gd name="connsiteY2" fmla="*/ 2412625 h 5250502"/>
              <a:gd name="connsiteX3" fmla="*/ 4639546 w 4931201"/>
              <a:gd name="connsiteY3" fmla="*/ 4223067 h 5250502"/>
              <a:gd name="connsiteX4" fmla="*/ 4001481 w 4931201"/>
              <a:gd name="connsiteY4" fmla="*/ 5197009 h 5250502"/>
              <a:gd name="connsiteX5" fmla="*/ 1086834 w 4931201"/>
              <a:gd name="connsiteY5" fmla="*/ 4561151 h 5250502"/>
              <a:gd name="connsiteX6" fmla="*/ 28752 w 4931201"/>
              <a:gd name="connsiteY6" fmla="*/ 3137819 h 5250502"/>
              <a:gd name="connsiteX7" fmla="*/ 529372 w 4931201"/>
              <a:gd name="connsiteY7" fmla="*/ 537448 h 5250502"/>
              <a:gd name="connsiteX8" fmla="*/ 2478737 w 4931201"/>
              <a:gd name="connsiteY8" fmla="*/ 277 h 5250502"/>
              <a:gd name="connsiteX0" fmla="*/ 2478737 w 4859887"/>
              <a:gd name="connsiteY0" fmla="*/ 277 h 5250502"/>
              <a:gd name="connsiteX1" fmla="*/ 4288781 w 4859887"/>
              <a:gd name="connsiteY1" fmla="*/ 937661 h 5250502"/>
              <a:gd name="connsiteX2" fmla="*/ 4859887 w 4859887"/>
              <a:gd name="connsiteY2" fmla="*/ 2384279 h 5250502"/>
              <a:gd name="connsiteX3" fmla="*/ 4639546 w 4859887"/>
              <a:gd name="connsiteY3" fmla="*/ 4223067 h 5250502"/>
              <a:gd name="connsiteX4" fmla="*/ 4001481 w 4859887"/>
              <a:gd name="connsiteY4" fmla="*/ 5197009 h 5250502"/>
              <a:gd name="connsiteX5" fmla="*/ 1086834 w 4859887"/>
              <a:gd name="connsiteY5" fmla="*/ 4561151 h 5250502"/>
              <a:gd name="connsiteX6" fmla="*/ 28752 w 4859887"/>
              <a:gd name="connsiteY6" fmla="*/ 3137819 h 5250502"/>
              <a:gd name="connsiteX7" fmla="*/ 529372 w 4859887"/>
              <a:gd name="connsiteY7" fmla="*/ 537448 h 5250502"/>
              <a:gd name="connsiteX8" fmla="*/ 2478737 w 4859887"/>
              <a:gd name="connsiteY8" fmla="*/ 277 h 5250502"/>
              <a:gd name="connsiteX0" fmla="*/ 2478737 w 4859887"/>
              <a:gd name="connsiteY0" fmla="*/ 238 h 5250463"/>
              <a:gd name="connsiteX1" fmla="*/ 4171860 w 4859887"/>
              <a:gd name="connsiteY1" fmla="*/ 1012257 h 5250463"/>
              <a:gd name="connsiteX2" fmla="*/ 4859887 w 4859887"/>
              <a:gd name="connsiteY2" fmla="*/ 2384240 h 5250463"/>
              <a:gd name="connsiteX3" fmla="*/ 4639546 w 4859887"/>
              <a:gd name="connsiteY3" fmla="*/ 4223028 h 5250463"/>
              <a:gd name="connsiteX4" fmla="*/ 4001481 w 4859887"/>
              <a:gd name="connsiteY4" fmla="*/ 5196970 h 5250463"/>
              <a:gd name="connsiteX5" fmla="*/ 1086834 w 4859887"/>
              <a:gd name="connsiteY5" fmla="*/ 4561112 h 5250463"/>
              <a:gd name="connsiteX6" fmla="*/ 28752 w 4859887"/>
              <a:gd name="connsiteY6" fmla="*/ 3137780 h 5250463"/>
              <a:gd name="connsiteX7" fmla="*/ 529372 w 4859887"/>
              <a:gd name="connsiteY7" fmla="*/ 537409 h 5250463"/>
              <a:gd name="connsiteX8" fmla="*/ 2478737 w 4859887"/>
              <a:gd name="connsiteY8" fmla="*/ 238 h 5250463"/>
              <a:gd name="connsiteX0" fmla="*/ 2379364 w 4865880"/>
              <a:gd name="connsiteY0" fmla="*/ 266 h 5193853"/>
              <a:gd name="connsiteX1" fmla="*/ 4177853 w 4865880"/>
              <a:gd name="connsiteY1" fmla="*/ 955647 h 5193853"/>
              <a:gd name="connsiteX2" fmla="*/ 4865880 w 4865880"/>
              <a:gd name="connsiteY2" fmla="*/ 2327630 h 5193853"/>
              <a:gd name="connsiteX3" fmla="*/ 4645539 w 4865880"/>
              <a:gd name="connsiteY3" fmla="*/ 4166418 h 5193853"/>
              <a:gd name="connsiteX4" fmla="*/ 4007474 w 4865880"/>
              <a:gd name="connsiteY4" fmla="*/ 5140360 h 5193853"/>
              <a:gd name="connsiteX5" fmla="*/ 1092827 w 4865880"/>
              <a:gd name="connsiteY5" fmla="*/ 4504502 h 5193853"/>
              <a:gd name="connsiteX6" fmla="*/ 34745 w 4865880"/>
              <a:gd name="connsiteY6" fmla="*/ 3081170 h 5193853"/>
              <a:gd name="connsiteX7" fmla="*/ 535365 w 4865880"/>
              <a:gd name="connsiteY7" fmla="*/ 480799 h 5193853"/>
              <a:gd name="connsiteX8" fmla="*/ 2379364 w 4865880"/>
              <a:gd name="connsiteY8" fmla="*/ 266 h 5193853"/>
              <a:gd name="connsiteX0" fmla="*/ 2374524 w 4861040"/>
              <a:gd name="connsiteY0" fmla="*/ 266 h 5193853"/>
              <a:gd name="connsiteX1" fmla="*/ 4173013 w 4861040"/>
              <a:gd name="connsiteY1" fmla="*/ 955647 h 5193853"/>
              <a:gd name="connsiteX2" fmla="*/ 4861040 w 4861040"/>
              <a:gd name="connsiteY2" fmla="*/ 2327630 h 5193853"/>
              <a:gd name="connsiteX3" fmla="*/ 4640699 w 4861040"/>
              <a:gd name="connsiteY3" fmla="*/ 4166418 h 5193853"/>
              <a:gd name="connsiteX4" fmla="*/ 4002634 w 4861040"/>
              <a:gd name="connsiteY4" fmla="*/ 5140360 h 5193853"/>
              <a:gd name="connsiteX5" fmla="*/ 1087987 w 4861040"/>
              <a:gd name="connsiteY5" fmla="*/ 4504502 h 5193853"/>
              <a:gd name="connsiteX6" fmla="*/ 29905 w 4861040"/>
              <a:gd name="connsiteY6" fmla="*/ 3081170 h 5193853"/>
              <a:gd name="connsiteX7" fmla="*/ 530525 w 4861040"/>
              <a:gd name="connsiteY7" fmla="*/ 480799 h 5193853"/>
              <a:gd name="connsiteX8" fmla="*/ 2374524 w 4861040"/>
              <a:gd name="connsiteY8" fmla="*/ 266 h 5193853"/>
              <a:gd name="connsiteX0" fmla="*/ 2374524 w 4861040"/>
              <a:gd name="connsiteY0" fmla="*/ 266 h 5198945"/>
              <a:gd name="connsiteX1" fmla="*/ 4173013 w 4861040"/>
              <a:gd name="connsiteY1" fmla="*/ 955647 h 5198945"/>
              <a:gd name="connsiteX2" fmla="*/ 4861040 w 4861040"/>
              <a:gd name="connsiteY2" fmla="*/ 2327630 h 5198945"/>
              <a:gd name="connsiteX3" fmla="*/ 4640699 w 4861040"/>
              <a:gd name="connsiteY3" fmla="*/ 4166418 h 5198945"/>
              <a:gd name="connsiteX4" fmla="*/ 4002634 w 4861040"/>
              <a:gd name="connsiteY4" fmla="*/ 5140360 h 5198945"/>
              <a:gd name="connsiteX5" fmla="*/ 971544 w 4861040"/>
              <a:gd name="connsiteY5" fmla="*/ 4566776 h 5198945"/>
              <a:gd name="connsiteX6" fmla="*/ 29905 w 4861040"/>
              <a:gd name="connsiteY6" fmla="*/ 3081170 h 5198945"/>
              <a:gd name="connsiteX7" fmla="*/ 530525 w 4861040"/>
              <a:gd name="connsiteY7" fmla="*/ 480799 h 5198945"/>
              <a:gd name="connsiteX8" fmla="*/ 2374524 w 4861040"/>
              <a:gd name="connsiteY8" fmla="*/ 266 h 519894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640699 w 4861040"/>
              <a:gd name="connsiteY3" fmla="*/ 416641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522787 w 4861040"/>
              <a:gd name="connsiteY3" fmla="*/ 417288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392378"/>
              <a:gd name="connsiteX1" fmla="*/ 4173013 w 4861040"/>
              <a:gd name="connsiteY1" fmla="*/ 955647 h 5392378"/>
              <a:gd name="connsiteX2" fmla="*/ 4861040 w 4861040"/>
              <a:gd name="connsiteY2" fmla="*/ 2327630 h 5392378"/>
              <a:gd name="connsiteX3" fmla="*/ 4522787 w 4861040"/>
              <a:gd name="connsiteY3" fmla="*/ 4172888 h 5392378"/>
              <a:gd name="connsiteX4" fmla="*/ 3849039 w 4861040"/>
              <a:gd name="connsiteY4" fmla="*/ 5367963 h 5392378"/>
              <a:gd name="connsiteX5" fmla="*/ 971544 w 4861040"/>
              <a:gd name="connsiteY5" fmla="*/ 4566776 h 5392378"/>
              <a:gd name="connsiteX6" fmla="*/ 29905 w 4861040"/>
              <a:gd name="connsiteY6" fmla="*/ 3081170 h 5392378"/>
              <a:gd name="connsiteX7" fmla="*/ 530525 w 4861040"/>
              <a:gd name="connsiteY7" fmla="*/ 480799 h 5392378"/>
              <a:gd name="connsiteX8" fmla="*/ 2374524 w 4861040"/>
              <a:gd name="connsiteY8" fmla="*/ 266 h 5392378"/>
              <a:gd name="connsiteX0" fmla="*/ 2374524 w 4861040"/>
              <a:gd name="connsiteY0" fmla="*/ 266 h 5391869"/>
              <a:gd name="connsiteX1" fmla="*/ 4173013 w 4861040"/>
              <a:gd name="connsiteY1" fmla="*/ 955647 h 5391869"/>
              <a:gd name="connsiteX2" fmla="*/ 4861040 w 4861040"/>
              <a:gd name="connsiteY2" fmla="*/ 2327630 h 5391869"/>
              <a:gd name="connsiteX3" fmla="*/ 4522787 w 4861040"/>
              <a:gd name="connsiteY3" fmla="*/ 4172888 h 5391869"/>
              <a:gd name="connsiteX4" fmla="*/ 3849039 w 4861040"/>
              <a:gd name="connsiteY4" fmla="*/ 5367963 h 5391869"/>
              <a:gd name="connsiteX5" fmla="*/ 971544 w 4861040"/>
              <a:gd name="connsiteY5" fmla="*/ 4566776 h 5391869"/>
              <a:gd name="connsiteX6" fmla="*/ 29905 w 4861040"/>
              <a:gd name="connsiteY6" fmla="*/ 3081170 h 5391869"/>
              <a:gd name="connsiteX7" fmla="*/ 530525 w 4861040"/>
              <a:gd name="connsiteY7" fmla="*/ 480799 h 5391869"/>
              <a:gd name="connsiteX8" fmla="*/ 2374524 w 4861040"/>
              <a:gd name="connsiteY8" fmla="*/ 266 h 5391869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21484"/>
              <a:gd name="connsiteX1" fmla="*/ 4173013 w 4861040"/>
              <a:gd name="connsiteY1" fmla="*/ 955647 h 5321484"/>
              <a:gd name="connsiteX2" fmla="*/ 4861040 w 4861040"/>
              <a:gd name="connsiteY2" fmla="*/ 2327630 h 5321484"/>
              <a:gd name="connsiteX3" fmla="*/ 4522787 w 4861040"/>
              <a:gd name="connsiteY3" fmla="*/ 4172888 h 5321484"/>
              <a:gd name="connsiteX4" fmla="*/ 3636931 w 4861040"/>
              <a:gd name="connsiteY4" fmla="*/ 5295944 h 5321484"/>
              <a:gd name="connsiteX5" fmla="*/ 960009 w 4861040"/>
              <a:gd name="connsiteY5" fmla="*/ 4537301 h 5321484"/>
              <a:gd name="connsiteX6" fmla="*/ 29905 w 4861040"/>
              <a:gd name="connsiteY6" fmla="*/ 3081170 h 5321484"/>
              <a:gd name="connsiteX7" fmla="*/ 530525 w 4861040"/>
              <a:gd name="connsiteY7" fmla="*/ 480799 h 5321484"/>
              <a:gd name="connsiteX8" fmla="*/ 2374524 w 4861040"/>
              <a:gd name="connsiteY8" fmla="*/ 266 h 5321484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522787 w 4861040"/>
              <a:gd name="connsiteY3" fmla="*/ 4172888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410826 w 4861040"/>
              <a:gd name="connsiteY3" fmla="*/ 4237100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6010"/>
              <a:gd name="connsiteX1" fmla="*/ 4298527 w 4986554"/>
              <a:gd name="connsiteY1" fmla="*/ 955647 h 5276010"/>
              <a:gd name="connsiteX2" fmla="*/ 4986554 w 4986554"/>
              <a:gd name="connsiteY2" fmla="*/ 2327630 h 5276010"/>
              <a:gd name="connsiteX3" fmla="*/ 4536340 w 4986554"/>
              <a:gd name="connsiteY3" fmla="*/ 4237100 h 5276010"/>
              <a:gd name="connsiteX4" fmla="*/ 3653892 w 4986554"/>
              <a:gd name="connsiteY4" fmla="*/ 5251295 h 5276010"/>
              <a:gd name="connsiteX5" fmla="*/ 1085523 w 4986554"/>
              <a:gd name="connsiteY5" fmla="*/ 4537301 h 5276010"/>
              <a:gd name="connsiteX6" fmla="*/ 27024 w 4986554"/>
              <a:gd name="connsiteY6" fmla="*/ 3104378 h 5276010"/>
              <a:gd name="connsiteX7" fmla="*/ 656039 w 4986554"/>
              <a:gd name="connsiteY7" fmla="*/ 480799 h 5276010"/>
              <a:gd name="connsiteX8" fmla="*/ 2500038 w 4986554"/>
              <a:gd name="connsiteY8" fmla="*/ 266 h 5276010"/>
              <a:gd name="connsiteX0" fmla="*/ 2500038 w 4986554"/>
              <a:gd name="connsiteY0" fmla="*/ 266 h 5289230"/>
              <a:gd name="connsiteX1" fmla="*/ 4298527 w 4986554"/>
              <a:gd name="connsiteY1" fmla="*/ 955647 h 5289230"/>
              <a:gd name="connsiteX2" fmla="*/ 4986554 w 4986554"/>
              <a:gd name="connsiteY2" fmla="*/ 2327630 h 5289230"/>
              <a:gd name="connsiteX3" fmla="*/ 4536340 w 4986554"/>
              <a:gd name="connsiteY3" fmla="*/ 4237100 h 5289230"/>
              <a:gd name="connsiteX4" fmla="*/ 3653892 w 4986554"/>
              <a:gd name="connsiteY4" fmla="*/ 5251295 h 5289230"/>
              <a:gd name="connsiteX5" fmla="*/ 1248739 w 4986554"/>
              <a:gd name="connsiteY5" fmla="*/ 4781649 h 5289230"/>
              <a:gd name="connsiteX6" fmla="*/ 27024 w 4986554"/>
              <a:gd name="connsiteY6" fmla="*/ 3104378 h 5289230"/>
              <a:gd name="connsiteX7" fmla="*/ 656039 w 4986554"/>
              <a:gd name="connsiteY7" fmla="*/ 480799 h 5289230"/>
              <a:gd name="connsiteX8" fmla="*/ 2500038 w 4986554"/>
              <a:gd name="connsiteY8" fmla="*/ 266 h 5289230"/>
              <a:gd name="connsiteX0" fmla="*/ 2500038 w 4986554"/>
              <a:gd name="connsiteY0" fmla="*/ 266 h 5076378"/>
              <a:gd name="connsiteX1" fmla="*/ 4298527 w 4986554"/>
              <a:gd name="connsiteY1" fmla="*/ 955647 h 5076378"/>
              <a:gd name="connsiteX2" fmla="*/ 4986554 w 4986554"/>
              <a:gd name="connsiteY2" fmla="*/ 2327630 h 5076378"/>
              <a:gd name="connsiteX3" fmla="*/ 4536340 w 4986554"/>
              <a:gd name="connsiteY3" fmla="*/ 4237100 h 5076378"/>
              <a:gd name="connsiteX4" fmla="*/ 3407551 w 4986554"/>
              <a:gd name="connsiteY4" fmla="*/ 4994899 h 5076378"/>
              <a:gd name="connsiteX5" fmla="*/ 1248739 w 4986554"/>
              <a:gd name="connsiteY5" fmla="*/ 4781649 h 5076378"/>
              <a:gd name="connsiteX6" fmla="*/ 27024 w 4986554"/>
              <a:gd name="connsiteY6" fmla="*/ 3104378 h 5076378"/>
              <a:gd name="connsiteX7" fmla="*/ 656039 w 4986554"/>
              <a:gd name="connsiteY7" fmla="*/ 480799 h 5076378"/>
              <a:gd name="connsiteX8" fmla="*/ 2500038 w 4986554"/>
              <a:gd name="connsiteY8" fmla="*/ 266 h 5076378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536340 w 4986554"/>
              <a:gd name="connsiteY3" fmla="*/ 4237100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427393 w 4986554"/>
              <a:gd name="connsiteY3" fmla="*/ 4199661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431 h 5135581"/>
              <a:gd name="connsiteX1" fmla="*/ 4330866 w 4986554"/>
              <a:gd name="connsiteY1" fmla="*/ 771152 h 5135581"/>
              <a:gd name="connsiteX2" fmla="*/ 4986554 w 4986554"/>
              <a:gd name="connsiteY2" fmla="*/ 2327795 h 5135581"/>
              <a:gd name="connsiteX3" fmla="*/ 4427393 w 4986554"/>
              <a:gd name="connsiteY3" fmla="*/ 4199826 h 5135581"/>
              <a:gd name="connsiteX4" fmla="*/ 3328468 w 4986554"/>
              <a:gd name="connsiteY4" fmla="*/ 5070029 h 5135581"/>
              <a:gd name="connsiteX5" fmla="*/ 1248739 w 4986554"/>
              <a:gd name="connsiteY5" fmla="*/ 4781814 h 5135581"/>
              <a:gd name="connsiteX6" fmla="*/ 27024 w 4986554"/>
              <a:gd name="connsiteY6" fmla="*/ 3104543 h 5135581"/>
              <a:gd name="connsiteX7" fmla="*/ 656039 w 4986554"/>
              <a:gd name="connsiteY7" fmla="*/ 480964 h 5135581"/>
              <a:gd name="connsiteX8" fmla="*/ 2500038 w 4986554"/>
              <a:gd name="connsiteY8" fmla="*/ 431 h 5135581"/>
              <a:gd name="connsiteX0" fmla="*/ 2486734 w 4986438"/>
              <a:gd name="connsiteY0" fmla="*/ 292 h 5276163"/>
              <a:gd name="connsiteX1" fmla="*/ 4330750 w 4986438"/>
              <a:gd name="connsiteY1" fmla="*/ 911734 h 5276163"/>
              <a:gd name="connsiteX2" fmla="*/ 4986438 w 4986438"/>
              <a:gd name="connsiteY2" fmla="*/ 2468377 h 5276163"/>
              <a:gd name="connsiteX3" fmla="*/ 4427277 w 4986438"/>
              <a:gd name="connsiteY3" fmla="*/ 4340408 h 5276163"/>
              <a:gd name="connsiteX4" fmla="*/ 3328352 w 4986438"/>
              <a:gd name="connsiteY4" fmla="*/ 5210611 h 5276163"/>
              <a:gd name="connsiteX5" fmla="*/ 1248623 w 4986438"/>
              <a:gd name="connsiteY5" fmla="*/ 4922396 h 5276163"/>
              <a:gd name="connsiteX6" fmla="*/ 26908 w 4986438"/>
              <a:gd name="connsiteY6" fmla="*/ 3245125 h 5276163"/>
              <a:gd name="connsiteX7" fmla="*/ 655923 w 4986438"/>
              <a:gd name="connsiteY7" fmla="*/ 621546 h 5276163"/>
              <a:gd name="connsiteX8" fmla="*/ 2486734 w 4986438"/>
              <a:gd name="connsiteY8" fmla="*/ 292 h 5276163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27277 w 4986438"/>
              <a:gd name="connsiteY3" fmla="*/ 4340408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76698 w 4986438"/>
              <a:gd name="connsiteY3" fmla="*/ 4178642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0788 w 4980492"/>
              <a:gd name="connsiteY0" fmla="*/ 317 h 5270590"/>
              <a:gd name="connsiteX1" fmla="*/ 4324804 w 4980492"/>
              <a:gd name="connsiteY1" fmla="*/ 911759 h 5270590"/>
              <a:gd name="connsiteX2" fmla="*/ 4980492 w 4980492"/>
              <a:gd name="connsiteY2" fmla="*/ 2468402 h 5270590"/>
              <a:gd name="connsiteX3" fmla="*/ 4470752 w 4980492"/>
              <a:gd name="connsiteY3" fmla="*/ 4178667 h 5270590"/>
              <a:gd name="connsiteX4" fmla="*/ 3228189 w 4980492"/>
              <a:gd name="connsiteY4" fmla="*/ 5203794 h 5270590"/>
              <a:gd name="connsiteX5" fmla="*/ 1242677 w 4980492"/>
              <a:gd name="connsiteY5" fmla="*/ 4922421 h 5270590"/>
              <a:gd name="connsiteX6" fmla="*/ 20962 w 4980492"/>
              <a:gd name="connsiteY6" fmla="*/ 3245150 h 5270590"/>
              <a:gd name="connsiteX7" fmla="*/ 725198 w 4980492"/>
              <a:gd name="connsiteY7" fmla="*/ 691136 h 5270590"/>
              <a:gd name="connsiteX8" fmla="*/ 2480788 w 4980492"/>
              <a:gd name="connsiteY8" fmla="*/ 317 h 5270590"/>
              <a:gd name="connsiteX0" fmla="*/ 2557445 w 5057149"/>
              <a:gd name="connsiteY0" fmla="*/ 317 h 5273590"/>
              <a:gd name="connsiteX1" fmla="*/ 4401461 w 5057149"/>
              <a:gd name="connsiteY1" fmla="*/ 911759 h 5273590"/>
              <a:gd name="connsiteX2" fmla="*/ 5057149 w 5057149"/>
              <a:gd name="connsiteY2" fmla="*/ 2468402 h 5273590"/>
              <a:gd name="connsiteX3" fmla="*/ 4547409 w 5057149"/>
              <a:gd name="connsiteY3" fmla="*/ 4178667 h 5273590"/>
              <a:gd name="connsiteX4" fmla="*/ 3304846 w 5057149"/>
              <a:gd name="connsiteY4" fmla="*/ 5203794 h 5273590"/>
              <a:gd name="connsiteX5" fmla="*/ 1319334 w 5057149"/>
              <a:gd name="connsiteY5" fmla="*/ 4922421 h 5273590"/>
              <a:gd name="connsiteX6" fmla="*/ 20788 w 5057149"/>
              <a:gd name="connsiteY6" fmla="*/ 3152453 h 5273590"/>
              <a:gd name="connsiteX7" fmla="*/ 801855 w 5057149"/>
              <a:gd name="connsiteY7" fmla="*/ 691136 h 5273590"/>
              <a:gd name="connsiteX8" fmla="*/ 2557445 w 5057149"/>
              <a:gd name="connsiteY8" fmla="*/ 317 h 5273590"/>
              <a:gd name="connsiteX0" fmla="*/ 2557445 w 5057149"/>
              <a:gd name="connsiteY0" fmla="*/ 317 h 5319464"/>
              <a:gd name="connsiteX1" fmla="*/ 4401461 w 5057149"/>
              <a:gd name="connsiteY1" fmla="*/ 911759 h 5319464"/>
              <a:gd name="connsiteX2" fmla="*/ 5057149 w 5057149"/>
              <a:gd name="connsiteY2" fmla="*/ 2468402 h 5319464"/>
              <a:gd name="connsiteX3" fmla="*/ 4547409 w 5057149"/>
              <a:gd name="connsiteY3" fmla="*/ 4178667 h 5319464"/>
              <a:gd name="connsiteX4" fmla="*/ 3304846 w 5057149"/>
              <a:gd name="connsiteY4" fmla="*/ 5203794 h 5319464"/>
              <a:gd name="connsiteX5" fmla="*/ 1308091 w 5057149"/>
              <a:gd name="connsiteY5" fmla="*/ 5063694 h 5319464"/>
              <a:gd name="connsiteX6" fmla="*/ 20788 w 5057149"/>
              <a:gd name="connsiteY6" fmla="*/ 3152453 h 5319464"/>
              <a:gd name="connsiteX7" fmla="*/ 801855 w 5057149"/>
              <a:gd name="connsiteY7" fmla="*/ 691136 h 5319464"/>
              <a:gd name="connsiteX8" fmla="*/ 2557445 w 5057149"/>
              <a:gd name="connsiteY8" fmla="*/ 317 h 5319464"/>
              <a:gd name="connsiteX0" fmla="*/ 2647423 w 5147127"/>
              <a:gd name="connsiteY0" fmla="*/ 317 h 5315767"/>
              <a:gd name="connsiteX1" fmla="*/ 4491439 w 5147127"/>
              <a:gd name="connsiteY1" fmla="*/ 911759 h 5315767"/>
              <a:gd name="connsiteX2" fmla="*/ 5147127 w 5147127"/>
              <a:gd name="connsiteY2" fmla="*/ 2468402 h 5315767"/>
              <a:gd name="connsiteX3" fmla="*/ 4637387 w 5147127"/>
              <a:gd name="connsiteY3" fmla="*/ 4178667 h 5315767"/>
              <a:gd name="connsiteX4" fmla="*/ 3394824 w 5147127"/>
              <a:gd name="connsiteY4" fmla="*/ 5203794 h 5315767"/>
              <a:gd name="connsiteX5" fmla="*/ 1398069 w 5147127"/>
              <a:gd name="connsiteY5" fmla="*/ 5063694 h 5315767"/>
              <a:gd name="connsiteX6" fmla="*/ 18433 w 5147127"/>
              <a:gd name="connsiteY6" fmla="*/ 3218733 h 5315767"/>
              <a:gd name="connsiteX7" fmla="*/ 891833 w 5147127"/>
              <a:gd name="connsiteY7" fmla="*/ 691136 h 5315767"/>
              <a:gd name="connsiteX8" fmla="*/ 2647423 w 5147127"/>
              <a:gd name="connsiteY8" fmla="*/ 317 h 5315767"/>
              <a:gd name="connsiteX0" fmla="*/ 2647423 w 5147127"/>
              <a:gd name="connsiteY0" fmla="*/ 368 h 5315818"/>
              <a:gd name="connsiteX1" fmla="*/ 4516706 w 5147127"/>
              <a:gd name="connsiteY1" fmla="*/ 850916 h 5315818"/>
              <a:gd name="connsiteX2" fmla="*/ 5147127 w 5147127"/>
              <a:gd name="connsiteY2" fmla="*/ 2468453 h 5315818"/>
              <a:gd name="connsiteX3" fmla="*/ 4637387 w 5147127"/>
              <a:gd name="connsiteY3" fmla="*/ 4178718 h 5315818"/>
              <a:gd name="connsiteX4" fmla="*/ 3394824 w 5147127"/>
              <a:gd name="connsiteY4" fmla="*/ 5203845 h 5315818"/>
              <a:gd name="connsiteX5" fmla="*/ 1398069 w 5147127"/>
              <a:gd name="connsiteY5" fmla="*/ 5063745 h 5315818"/>
              <a:gd name="connsiteX6" fmla="*/ 18433 w 5147127"/>
              <a:gd name="connsiteY6" fmla="*/ 3218784 h 5315818"/>
              <a:gd name="connsiteX7" fmla="*/ 891833 w 5147127"/>
              <a:gd name="connsiteY7" fmla="*/ 691187 h 5315818"/>
              <a:gd name="connsiteX8" fmla="*/ 2647423 w 5147127"/>
              <a:gd name="connsiteY8" fmla="*/ 368 h 5315818"/>
              <a:gd name="connsiteX0" fmla="*/ 2737017 w 5147522"/>
              <a:gd name="connsiteY0" fmla="*/ 284 h 5427044"/>
              <a:gd name="connsiteX1" fmla="*/ 4517101 w 5147522"/>
              <a:gd name="connsiteY1" fmla="*/ 962142 h 5427044"/>
              <a:gd name="connsiteX2" fmla="*/ 5147522 w 5147522"/>
              <a:gd name="connsiteY2" fmla="*/ 2579679 h 5427044"/>
              <a:gd name="connsiteX3" fmla="*/ 4637782 w 5147522"/>
              <a:gd name="connsiteY3" fmla="*/ 4289944 h 5427044"/>
              <a:gd name="connsiteX4" fmla="*/ 3395219 w 5147522"/>
              <a:gd name="connsiteY4" fmla="*/ 5315071 h 5427044"/>
              <a:gd name="connsiteX5" fmla="*/ 1398464 w 5147522"/>
              <a:gd name="connsiteY5" fmla="*/ 5174971 h 5427044"/>
              <a:gd name="connsiteX6" fmla="*/ 18828 w 5147522"/>
              <a:gd name="connsiteY6" fmla="*/ 3330010 h 5427044"/>
              <a:gd name="connsiteX7" fmla="*/ 892228 w 5147522"/>
              <a:gd name="connsiteY7" fmla="*/ 802413 h 5427044"/>
              <a:gd name="connsiteX8" fmla="*/ 2737017 w 5147522"/>
              <a:gd name="connsiteY8" fmla="*/ 284 h 5427044"/>
              <a:gd name="connsiteX0" fmla="*/ 2737017 w 5230100"/>
              <a:gd name="connsiteY0" fmla="*/ 284 h 5427044"/>
              <a:gd name="connsiteX1" fmla="*/ 4517101 w 5230100"/>
              <a:gd name="connsiteY1" fmla="*/ 962142 h 5427044"/>
              <a:gd name="connsiteX2" fmla="*/ 5230100 w 5230100"/>
              <a:gd name="connsiteY2" fmla="*/ 2554935 h 5427044"/>
              <a:gd name="connsiteX3" fmla="*/ 4637782 w 5230100"/>
              <a:gd name="connsiteY3" fmla="*/ 4289944 h 5427044"/>
              <a:gd name="connsiteX4" fmla="*/ 3395219 w 5230100"/>
              <a:gd name="connsiteY4" fmla="*/ 5315071 h 5427044"/>
              <a:gd name="connsiteX5" fmla="*/ 1398464 w 5230100"/>
              <a:gd name="connsiteY5" fmla="*/ 5174971 h 5427044"/>
              <a:gd name="connsiteX6" fmla="*/ 18828 w 5230100"/>
              <a:gd name="connsiteY6" fmla="*/ 3330010 h 5427044"/>
              <a:gd name="connsiteX7" fmla="*/ 892228 w 5230100"/>
              <a:gd name="connsiteY7" fmla="*/ 802413 h 5427044"/>
              <a:gd name="connsiteX8" fmla="*/ 2737017 w 5230100"/>
              <a:gd name="connsiteY8" fmla="*/ 284 h 542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30100" h="5427044">
                <a:moveTo>
                  <a:pt x="2737017" y="284"/>
                </a:moveTo>
                <a:cubicBezTo>
                  <a:pt x="3054234" y="-13285"/>
                  <a:pt x="3941595" y="460124"/>
                  <a:pt x="4517101" y="962142"/>
                </a:cubicBezTo>
                <a:cubicBezTo>
                  <a:pt x="4815579" y="1459013"/>
                  <a:pt x="5171584" y="1973622"/>
                  <a:pt x="5230100" y="2554935"/>
                </a:cubicBezTo>
                <a:cubicBezTo>
                  <a:pt x="5079987" y="3261606"/>
                  <a:pt x="4943595" y="3829921"/>
                  <a:pt x="4637782" y="4289944"/>
                </a:cubicBezTo>
                <a:cubicBezTo>
                  <a:pt x="4331969" y="4749967"/>
                  <a:pt x="3708045" y="5200102"/>
                  <a:pt x="3395219" y="5315071"/>
                </a:cubicBezTo>
                <a:cubicBezTo>
                  <a:pt x="2942375" y="5464449"/>
                  <a:pt x="1961196" y="5505815"/>
                  <a:pt x="1398464" y="5174971"/>
                </a:cubicBezTo>
                <a:cubicBezTo>
                  <a:pt x="835732" y="4844128"/>
                  <a:pt x="130665" y="3959245"/>
                  <a:pt x="18828" y="3330010"/>
                </a:cubicBezTo>
                <a:cubicBezTo>
                  <a:pt x="-108957" y="2652928"/>
                  <a:pt x="439197" y="1357367"/>
                  <a:pt x="892228" y="802413"/>
                </a:cubicBezTo>
                <a:cubicBezTo>
                  <a:pt x="1345260" y="247459"/>
                  <a:pt x="2321559" y="23304"/>
                  <a:pt x="2737017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9542B8B-1AB8-440E-85D7-9DE7BA846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0998" y="1990165"/>
            <a:ext cx="3427101" cy="1822675"/>
          </a:xfrm>
        </p:spPr>
        <p:txBody>
          <a:bodyPr anchor="b">
            <a:normAutofit/>
          </a:bodyPr>
          <a:lstStyle/>
          <a:p>
            <a:r>
              <a:rPr lang="en-US" altLang="ja-JP" sz="3600">
                <a:solidFill>
                  <a:schemeClr val="tx2"/>
                </a:solidFill>
              </a:rPr>
              <a:t>Project</a:t>
            </a:r>
            <a:r>
              <a:rPr kumimoji="1" lang="en-US" altLang="ja-JP" sz="3600">
                <a:solidFill>
                  <a:schemeClr val="tx2"/>
                </a:solidFill>
              </a:rPr>
              <a:t>: TA Report</a:t>
            </a:r>
            <a:endParaRPr kumimoji="1" lang="ja-JP" altLang="en-US" sz="3600">
              <a:solidFill>
                <a:schemeClr val="tx2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D05779C-1AC8-43D0-80BB-BCEF5C654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1402" y="3974205"/>
            <a:ext cx="3106292" cy="1012734"/>
          </a:xfrm>
        </p:spPr>
        <p:txBody>
          <a:bodyPr anchor="ctr">
            <a:normAutofit/>
          </a:bodyPr>
          <a:lstStyle/>
          <a:p>
            <a:r>
              <a:rPr kumimoji="1" lang="en-US" altLang="ja-JP" sz="1400">
                <a:solidFill>
                  <a:schemeClr val="tx2"/>
                </a:solidFill>
              </a:rPr>
              <a:t>IE04 Weekly Progress Report</a:t>
            </a:r>
          </a:p>
          <a:p>
            <a:r>
              <a:rPr lang="en-US" altLang="ja-JP" sz="1400">
                <a:solidFill>
                  <a:schemeClr val="tx2"/>
                </a:solidFill>
              </a:rPr>
              <a:t>2023/10/18</a:t>
            </a:r>
          </a:p>
          <a:p>
            <a:r>
              <a:rPr kumimoji="1" lang="en-US" altLang="ja-JP" sz="1400">
                <a:solidFill>
                  <a:schemeClr val="tx2"/>
                </a:solidFill>
              </a:rPr>
              <a:t>Team: </a:t>
            </a:r>
            <a:r>
              <a:rPr lang="en-US" altLang="ja-JP" sz="1400">
                <a:solidFill>
                  <a:schemeClr val="tx2"/>
                </a:solidFill>
              </a:rPr>
              <a:t>Pikachu</a:t>
            </a:r>
            <a:endParaRPr kumimoji="1" lang="ja-JP" altLang="en-US" sz="14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1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66534" y="688261"/>
            <a:ext cx="9407629" cy="1053192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ja-JP" sz="3200" kern="1200">
                <a:latin typeface="+mj-lt"/>
                <a:ea typeface="+mj-ea"/>
                <a:cs typeface="+mj-cs"/>
              </a:rPr>
              <a:t>Activities of Previous Week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5238" y="6356350"/>
            <a:ext cx="54864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</a:t>
            </a:fld>
            <a:endParaRPr kumimoji="1" lang="en-US" altLang="ja-JP">
              <a:solidFill>
                <a:schemeClr val="tx1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8F857266-2930-42F5-BB83-AD1582A066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6695299"/>
              </p:ext>
            </p:extLst>
          </p:nvPr>
        </p:nvGraphicFramePr>
        <p:xfrm>
          <a:off x="1096628" y="2250410"/>
          <a:ext cx="10002809" cy="3922562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4521010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914603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735243">
                  <a:extLst>
                    <a:ext uri="{9D8B030D-6E8A-4147-A177-3AD203B41FA5}">
                      <a16:colId xmlns:a16="http://schemas.microsoft.com/office/drawing/2014/main" val="501049962"/>
                    </a:ext>
                  </a:extLst>
                </a:gridCol>
                <a:gridCol w="1831953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074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Task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Member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Status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Work Hours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Project backlog phase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Youssef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100%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 dirty="0"/>
                        <a:t>1:00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User case diagram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Merci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100%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 dirty="0"/>
                        <a:t>0:30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230662876"/>
                  </a:ext>
                </a:extLst>
              </a:tr>
              <a:tr h="310718"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Class diagram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Youssef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300" dirty="0"/>
                        <a:t>100%</a:t>
                      </a:r>
                      <a:endParaRPr kumimoji="1" lang="en-US" altLang="ja-JP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 dirty="0"/>
                        <a:t>1:00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r>
                        <a:rPr lang="ja-JP" altLang="en-US" sz="1400">
                          <a:latin typeface="Calibri"/>
                        </a:rPr>
                        <a:t>Powerpoint preparation</a:t>
                      </a:r>
                      <a:endParaRPr kumimoji="1" lang="ja-JP" altLang="en-US" sz="1400" dirty="0">
                        <a:latin typeface="Calibri"/>
                      </a:endParaRPr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lang="ja-JP" altLang="en-US" sz="1300">
                          <a:latin typeface="Calibri"/>
                        </a:rPr>
                        <a:t>Merci</a:t>
                      </a:r>
                      <a:endParaRPr kumimoji="1" lang="ja-JP" altLang="en-US" sz="1300">
                        <a:latin typeface="Calibri"/>
                      </a:endParaRPr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>
                          <a:latin typeface="Calibri"/>
                        </a:rPr>
                        <a:t>100%</a:t>
                      </a:r>
                      <a:endParaRPr kumimoji="1" lang="ja-JP" altLang="en-US" sz="1400">
                        <a:latin typeface="Calibri"/>
                      </a:endParaRPr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lang="ja-JP" altLang="en-US" sz="1400">
                          <a:latin typeface="Calibri"/>
                        </a:rPr>
                        <a:t>1:00</a:t>
                      </a:r>
                      <a:endParaRPr kumimoji="1" lang="ja-JP" altLang="en-US" sz="1400">
                        <a:latin typeface="Calibri"/>
                      </a:endParaRPr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Total time: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 dirty="0"/>
                        <a:t>2:30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684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8032C-81FB-BB88-74FA-D5D1001D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Phase Backlog</a:t>
            </a: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FA3FAF39-064C-34BF-3DDE-608F65337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68" y="2957665"/>
            <a:ext cx="5794593" cy="334637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FD58880-B3F2-F92A-EBE1-700F0CAAFD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505" y="3064508"/>
            <a:ext cx="5828261" cy="313268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8E69A-0A2E-E3C1-7609-5CEEB302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3</a:t>
            </a:fld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1428646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8D5925E-3071-ABDD-89AF-6A34F7D55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048" y="321734"/>
            <a:ext cx="4575071" cy="2905170"/>
          </a:xfrm>
          <a:prstGeom prst="rect">
            <a:avLst/>
          </a:prstGeom>
        </p:spPr>
      </p:pic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4C47ADF1-259B-73C2-F968-24239E57A6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13"/>
          <a:stretch/>
        </p:blipFill>
        <p:spPr>
          <a:xfrm>
            <a:off x="1497338" y="3631096"/>
            <a:ext cx="3346490" cy="276056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1443FC-8476-C27D-E41B-640613674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ja-JP" altLang="en-US" smtClean="0"/>
              <a:pPr>
                <a:spcAft>
                  <a:spcPts val="600"/>
                </a:spcAft>
              </a:pPr>
              <a:t>4</a:t>
            </a:fld>
            <a:endParaRPr kumimoji="1" lang="ja-JP" alt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2F29856C-82CE-A697-CB87-A1B9F0563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034" y="1491245"/>
            <a:ext cx="5426764" cy="37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3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146E01-F0D9-328E-3B92-607CA14C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43476" y="135890"/>
            <a:ext cx="10175631" cy="111184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latin typeface="+mj-lt"/>
                <a:ea typeface="+mj-ea"/>
                <a:cs typeface="+mj-cs"/>
              </a:rPr>
              <a:t>Use-case Diagram</a:t>
            </a:r>
          </a:p>
        </p:txBody>
      </p:sp>
      <p:pic>
        <p:nvPicPr>
          <p:cNvPr id="6" name="Content Placeholder 5" descr="A screenshot of a graph&#10;&#10;Description automatically generated">
            <a:extLst>
              <a:ext uri="{FF2B5EF4-FFF2-40B4-BE49-F238E27FC236}">
                <a16:creationId xmlns:a16="http://schemas.microsoft.com/office/drawing/2014/main" id="{DACFDE6F-2900-385E-254C-C091EB379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49288"/>
            <a:ext cx="8580581" cy="566318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03906-6F1D-D271-5296-A4BB02AE4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5</a:t>
            </a:fld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2504311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879CC-C2BE-D80E-D5E1-6960B3D2F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Class Diagram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D82594E-0F19-92EF-D19D-DEDC652A0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8797" y="1956406"/>
            <a:ext cx="8877669" cy="453365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A09E1E-5D7A-D61E-670E-3D6D0B0B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2021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Plan for Next Week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8F857266-2930-42F5-BB83-AD1582A066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363260"/>
              </p:ext>
            </p:extLst>
          </p:nvPr>
        </p:nvGraphicFramePr>
        <p:xfrm>
          <a:off x="1611735" y="1690688"/>
          <a:ext cx="9067450" cy="471424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5720243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593908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753299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Task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Member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Work Hours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Use-Case diagram (UI description)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Class diagram model(database structure)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62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login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86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(UI design) TA course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TA report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Faculty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Administration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Notification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 &amp; 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Total time: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4:00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12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49E777-F704-44B8-A2F0-B807D508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Phase Task Board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D0ED618-5E21-42B1-A2D8-C5F0F9B83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1CB5E3C-F6A6-0427-CE69-8BA5000BA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1134"/>
            <a:ext cx="10246895" cy="486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45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DF911A-3F06-4E2A-BC10-104B472EA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Issues &amp; Risks (*if any)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F3F06B-7BD5-47C3-AB28-3B9FD2DB8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Problem</a:t>
            </a:r>
          </a:p>
          <a:p>
            <a:endParaRPr lang="en-US" altLang="ja-JP" dirty="0"/>
          </a:p>
          <a:p>
            <a:r>
              <a:rPr kumimoji="1" lang="en-US" altLang="ja-JP" dirty="0"/>
              <a:t>Cause</a:t>
            </a:r>
          </a:p>
          <a:p>
            <a:endParaRPr lang="en-US" altLang="ja-JP" dirty="0"/>
          </a:p>
          <a:p>
            <a:r>
              <a:rPr lang="en-US" altLang="ja-JP" dirty="0"/>
              <a:t>Possible Solution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Deadline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B3EAFC3-19D2-45C1-BBD8-ABBE1838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5" name="吹き出し: 角を丸めた四角形 4">
            <a:extLst>
              <a:ext uri="{FF2B5EF4-FFF2-40B4-BE49-F238E27FC236}">
                <a16:creationId xmlns:a16="http://schemas.microsoft.com/office/drawing/2014/main" id="{4C028E7E-B82F-B4E6-157B-9BF07DA4502B}"/>
              </a:ext>
            </a:extLst>
          </p:cNvPr>
          <p:cNvSpPr/>
          <p:nvPr/>
        </p:nvSpPr>
        <p:spPr>
          <a:xfrm>
            <a:off x="5608947" y="1870075"/>
            <a:ext cx="6080289" cy="2982324"/>
          </a:xfrm>
          <a:prstGeom prst="wedgeRoundRectCallout">
            <a:avLst>
              <a:gd name="adj1" fmla="val -59910"/>
              <a:gd name="adj2" fmla="val 33393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b="1" dirty="0"/>
              <a:t>Issues</a:t>
            </a:r>
            <a:r>
              <a:rPr kumimoji="1" lang="en-US" altLang="ja-JP" dirty="0"/>
              <a:t>: Analyze what is hindering your progress. It is an existing problem that is causing delays.</a:t>
            </a:r>
          </a:p>
          <a:p>
            <a:endParaRPr kumimoji="1" lang="en-US" altLang="ja-JP" dirty="0"/>
          </a:p>
          <a:p>
            <a:r>
              <a:rPr lang="en-US" altLang="ja-JP" b="1" dirty="0"/>
              <a:t>Risks</a:t>
            </a:r>
            <a:r>
              <a:rPr lang="en-US" altLang="ja-JP" dirty="0"/>
              <a:t>: Try to plan for possible problems that could cause delays.</a:t>
            </a:r>
          </a:p>
          <a:p>
            <a:endParaRPr kumimoji="1" lang="en-US" altLang="ja-JP" dirty="0"/>
          </a:p>
          <a:p>
            <a:r>
              <a:rPr lang="en-US" altLang="ja-JP" dirty="0"/>
              <a:t>This should help you analyze your current progress and prepare for future problems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91473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2004</TotalTime>
  <Words>201</Words>
  <Application>Microsoft Office PowerPoint</Application>
  <PresentationFormat>Widescreen</PresentationFormat>
  <Paragraphs>77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テーマ</vt:lpstr>
      <vt:lpstr>Project: TA Report</vt:lpstr>
      <vt:lpstr>Activities of Previous Week</vt:lpstr>
      <vt:lpstr>Phase Backlog</vt:lpstr>
      <vt:lpstr>PowerPoint Presentation</vt:lpstr>
      <vt:lpstr>Use-case Diagram</vt:lpstr>
      <vt:lpstr>Class Diagram</vt:lpstr>
      <vt:lpstr>Plan for Next Week</vt:lpstr>
      <vt:lpstr>Phase Task Board</vt:lpstr>
      <vt:lpstr>Issues &amp; Risks (*if any)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Team: xxxxxx</dc:title>
  <dc:creator>廉太郎 吉岡</dc:creator>
  <cp:lastModifiedBy>Habineza Merci</cp:lastModifiedBy>
  <cp:revision>35</cp:revision>
  <dcterms:created xsi:type="dcterms:W3CDTF">2018-09-25T05:16:53Z</dcterms:created>
  <dcterms:modified xsi:type="dcterms:W3CDTF">2023-10-24T14:22:15Z</dcterms:modified>
</cp:coreProperties>
</file>

<file path=docProps/thumbnail.jpeg>
</file>